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fde1ef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fde1ef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d26e93dc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d26e93dc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d2280cc3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d2280cc3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2280cc3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2280cc3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4079c8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4079c8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2280cc3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2280cc3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64079c8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64079c8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4079c8a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4079c8a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64079c8a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64079c8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4079c8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4079c8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fde1ef0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fde1ef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4079c8a0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4079c8a0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64079c8a0_1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64079c8a0_1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4079c8a0_1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4079c8a0_1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4079c8a0_1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64079c8a0_1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4079c8a0_1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4079c8a0_1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d26e93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d26e93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64079c8a0_1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64079c8a0_1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4079c8a0_1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4079c8a0_1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4079c8a0_1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64079c8a0_1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306d117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306d117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fde1ef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5fde1ef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306d117f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306d117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306d117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306d117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d306d117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d306d117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d306d117f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d306d117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306d117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306d117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d306d117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d306d117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26e93d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26e93d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64079c8a0_1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64079c8a0_1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d26e93d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d26e93d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fde1ef0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fde1ef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fde1ef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fde1ef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d26e93d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d26e93d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fde1ef0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fde1ef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fde1ef0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fde1ef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fde1ef0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5fde1ef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d2280cc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d2280cc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d2280cc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d2280cc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Relationship Id="rId4" Type="http://schemas.openxmlformats.org/officeDocument/2006/relationships/image" Target="../media/image34.gif"/><Relationship Id="rId5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5.jpg"/><Relationship Id="rId6" Type="http://schemas.openxmlformats.org/officeDocument/2006/relationships/image" Target="../media/image4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Ck5AA982i-4" TargetMode="External"/><Relationship Id="rId4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3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Adventures in CS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&amp;&amp;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16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Roman Hayn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12" y="0"/>
            <a:ext cx="6982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Recurrent Neural Network - RNN</a:t>
            </a:r>
            <a:endParaRPr/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51"/>
            <a:ext cx="9144002" cy="48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Recurrent Neural Networks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5503"/>
            <a:ext cx="9144000" cy="275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00" y="2139750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FFFFFF"/>
                </a:solidFill>
              </a:rPr>
              <a:t>My text based Project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50" y="1714500"/>
            <a:ext cx="39814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62550" cy="219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50" y="2324634"/>
            <a:ext cx="3526155" cy="264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 rot="2377190">
            <a:off x="2085973" y="1316826"/>
            <a:ext cx="699085" cy="3494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18092" l="5473" r="3460" t="14248"/>
          <a:stretch/>
        </p:blipFill>
        <p:spPr>
          <a:xfrm>
            <a:off x="2816213" y="1890563"/>
            <a:ext cx="3511575" cy="13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500" y="3176425"/>
            <a:ext cx="1901500" cy="1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/>
          <p:nvPr/>
        </p:nvSpPr>
        <p:spPr>
          <a:xfrm rot="1512067">
            <a:off x="6502438" y="3066557"/>
            <a:ext cx="698925" cy="3497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5" y="340175"/>
            <a:ext cx="2078825" cy="7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Scraping the web for Data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 Scraping made </a:t>
            </a:r>
            <a:r>
              <a:rPr i="1" lang="de"/>
              <a:t>Easy</a:t>
            </a:r>
            <a:r>
              <a:rPr lang="de"/>
              <a:t> with Python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55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Requests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LXML.HTML (XPath)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PyMySQL</a:t>
            </a:r>
            <a:endParaRPr sz="240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837" y="1152475"/>
            <a:ext cx="304116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543225"/>
            <a:ext cx="85206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e" sz="3000"/>
              <a:t>Basics &amp;&amp; Types of NN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de" sz="3000"/>
              <a:t>My Text based Project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de" sz="3000"/>
              <a:t>Current State of NN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0" y="123850"/>
            <a:ext cx="757675" cy="8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750" y="123850"/>
            <a:ext cx="928853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/>
          <p:nvPr/>
        </p:nvSpPr>
        <p:spPr>
          <a:xfrm rot="-2172">
            <a:off x="1073611" y="420254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 rot="-2172">
            <a:off x="2857936" y="420254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159" y="138125"/>
            <a:ext cx="821350" cy="8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 rot="-2172">
            <a:off x="4574836" y="420254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050" y="123850"/>
            <a:ext cx="757675" cy="84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/>
          <p:nvPr/>
        </p:nvSpPr>
        <p:spPr>
          <a:xfrm rot="-2172">
            <a:off x="6291736" y="420254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950" y="172625"/>
            <a:ext cx="2078825" cy="7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/>
          <p:nvPr/>
        </p:nvSpPr>
        <p:spPr>
          <a:xfrm rot="5397828">
            <a:off x="7778924" y="1244029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7044975" y="1820175"/>
            <a:ext cx="2010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</a:rPr>
              <a:t>Artist, Title, Lyrics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059" y="1675450"/>
            <a:ext cx="821350" cy="8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/>
          <p:nvPr/>
        </p:nvSpPr>
        <p:spPr>
          <a:xfrm rot="10797828">
            <a:off x="6451049" y="1957579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 rot="10797828">
            <a:off x="4574824" y="1957579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825" y="1661175"/>
            <a:ext cx="757675" cy="8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934" y="1675450"/>
            <a:ext cx="821350" cy="8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 rot="10797828">
            <a:off x="2819599" y="1957579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0" y="1661175"/>
            <a:ext cx="757675" cy="84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/>
          <p:nvPr/>
        </p:nvSpPr>
        <p:spPr>
          <a:xfrm rot="10797828">
            <a:off x="1082699" y="1957579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49" y="3494750"/>
            <a:ext cx="1510900" cy="1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 rot="5397828">
            <a:off x="375399" y="2874367"/>
            <a:ext cx="4749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Look at the Lyrics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882 Artists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13.664 Lyrics in total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6.510 Lyrics (filtered)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FFFF"/>
                </a:solidFill>
              </a:rPr>
              <a:t>~9MB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77" y="0"/>
            <a:ext cx="62588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17" y="0"/>
            <a:ext cx="83319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My own LSTM Neural Network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48125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Layer size: 				</a:t>
            </a:r>
            <a:r>
              <a:rPr b="1" lang="de" sz="2400">
                <a:solidFill>
                  <a:srgbClr val="FFFFFF"/>
                </a:solidFill>
              </a:rPr>
              <a:t>640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/>
              <a:t>LSTM Layers: 			</a:t>
            </a:r>
            <a:r>
              <a:rPr b="1" lang="de" sz="2400">
                <a:solidFill>
                  <a:srgbClr val="FFFFFF"/>
                </a:solidFill>
              </a:rPr>
              <a:t>2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/>
              <a:t>Number of Neurons: 	</a:t>
            </a:r>
            <a:r>
              <a:rPr b="1" lang="de" sz="2400">
                <a:solidFill>
                  <a:srgbClr val="FFFFFF"/>
                </a:solidFill>
              </a:rPr>
              <a:t>1280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2400"/>
              <a:t>Total Time to Learn: 	</a:t>
            </a:r>
            <a:r>
              <a:rPr b="1" lang="de" sz="2400">
                <a:solidFill>
                  <a:srgbClr val="FFFFFF"/>
                </a:solidFill>
              </a:rPr>
              <a:t>~8:30h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372"/>
            <a:ext cx="9144001" cy="198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766222"/>
            <a:ext cx="9143999" cy="160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11637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0:00h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7941100" y="3697825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5.1176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0" l="0" r="16736" t="0"/>
          <a:stretch/>
        </p:blipFill>
        <p:spPr>
          <a:xfrm>
            <a:off x="0" y="0"/>
            <a:ext cx="9427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0:01h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4.0901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</a:t>
            </a:r>
            <a:r>
              <a:rPr b="1" lang="de" sz="3000">
                <a:solidFill>
                  <a:srgbClr val="FF9900"/>
                </a:solidFill>
              </a:rPr>
              <a:t>:11h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2.7687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7002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</a:t>
            </a:r>
            <a:r>
              <a:rPr b="1" lang="de" sz="3000">
                <a:solidFill>
                  <a:srgbClr val="FF9900"/>
                </a:solidFill>
              </a:rPr>
              <a:t>:19h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2.2000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7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Layout - NN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3050"/>
            <a:ext cx="9144001" cy="409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103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</a:t>
            </a:r>
            <a:r>
              <a:rPr b="1" lang="de" sz="3000">
                <a:solidFill>
                  <a:srgbClr val="FF9900"/>
                </a:solidFill>
              </a:rPr>
              <a:t>:29h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1.8516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b="2324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0:57h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1.5790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2761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1</a:t>
            </a:r>
            <a:r>
              <a:rPr b="1" lang="de" sz="3000">
                <a:solidFill>
                  <a:srgbClr val="FF9900"/>
                </a:solidFill>
              </a:rPr>
              <a:t>:53h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1.4236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0" l="0" r="909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2</a:t>
            </a:r>
            <a:r>
              <a:rPr b="1" lang="de" sz="3000">
                <a:solidFill>
                  <a:srgbClr val="FF9900"/>
                </a:solidFill>
              </a:rPr>
              <a:t>:50h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1.3432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5042" l="0" r="0" t="0"/>
          <a:stretch/>
        </p:blipFill>
        <p:spPr>
          <a:xfrm>
            <a:off x="0" y="0"/>
            <a:ext cx="9143999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5:11</a:t>
            </a:r>
            <a:r>
              <a:rPr b="1" lang="de" sz="3000">
                <a:solidFill>
                  <a:srgbClr val="FF9900"/>
                </a:solidFill>
              </a:rPr>
              <a:t>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1.2531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b="0" l="0" r="130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/>
        </p:nvSpPr>
        <p:spPr>
          <a:xfrm>
            <a:off x="7941100" y="4480525"/>
            <a:ext cx="1203000" cy="66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9900"/>
                </a:solidFill>
              </a:rPr>
              <a:t>8:29</a:t>
            </a:r>
            <a:r>
              <a:rPr b="1" lang="de" sz="3000">
                <a:solidFill>
                  <a:srgbClr val="FF9900"/>
                </a:solidFill>
              </a:rPr>
              <a:t>h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7941100" y="3697800"/>
            <a:ext cx="1203000" cy="7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Loss: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9900"/>
                </a:solidFill>
              </a:rPr>
              <a:t>1.1646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/>
          <p:cNvPicPr preferRelativeResize="0"/>
          <p:nvPr/>
        </p:nvPicPr>
        <p:blipFill rotWithShape="1">
          <a:blip r:embed="rId3">
            <a:alphaModFix/>
          </a:blip>
          <a:srcRect b="36838" l="42949" r="34387" t="22608"/>
          <a:stretch/>
        </p:blipFill>
        <p:spPr>
          <a:xfrm rot="-5400000">
            <a:off x="1665951" y="981125"/>
            <a:ext cx="1527474" cy="485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 rotWithShape="1">
          <a:blip r:embed="rId4">
            <a:alphaModFix/>
          </a:blip>
          <a:srcRect b="49855" l="22444" r="62194" t="8217"/>
          <a:stretch/>
        </p:blipFill>
        <p:spPr>
          <a:xfrm rot="-5400000">
            <a:off x="5916160" y="1967102"/>
            <a:ext cx="1085524" cy="52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8"/>
          <p:cNvPicPr preferRelativeResize="0"/>
          <p:nvPr/>
        </p:nvPicPr>
        <p:blipFill rotWithShape="1">
          <a:blip r:embed="rId5">
            <a:alphaModFix/>
          </a:blip>
          <a:srcRect b="43485" l="41942" r="44711" t="17723"/>
          <a:stretch/>
        </p:blipFill>
        <p:spPr>
          <a:xfrm rot="-5400000">
            <a:off x="2622087" y="-1878962"/>
            <a:ext cx="985674" cy="50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6">
            <a:alphaModFix/>
          </a:blip>
          <a:srcRect b="37113" l="31792" r="42270" t="23651"/>
          <a:stretch/>
        </p:blipFill>
        <p:spPr>
          <a:xfrm rot="-5400000">
            <a:off x="5888427" y="30947"/>
            <a:ext cx="1606450" cy="432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14" y="0"/>
            <a:ext cx="6997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dit to Two Minute Papers for the Starcraft 2 Deepmind video" id="312" name="Google Shape;312;p50" title="Impressive Neural Networks | Current State of NN Resear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543225"/>
            <a:ext cx="85206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Andrej Karpathy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Brandon Rohrer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Cary Huang (CaryKH)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Primer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sentdex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Two Minute Papers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600"/>
              <a:t>The Thought Emporium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Basic Neural Networks - NN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107"/>
            <a:ext cx="9143999" cy="387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543225"/>
            <a:ext cx="8520600" cy="4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www.datacamp.com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software.intel.com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towardsdatascience.com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dprogrammer.org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NOT wikipedia.org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songtexte.com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medium.com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wiki.tum.de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Basic Neural Networks - NN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" y="0"/>
            <a:ext cx="9111349" cy="42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211" y="4225550"/>
            <a:ext cx="7225578" cy="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88" y="52388"/>
            <a:ext cx="75152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Convolutional Neural Networks - CNN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7" y="1152475"/>
            <a:ext cx="742746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38" y="0"/>
            <a:ext cx="7045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7" y="0"/>
            <a:ext cx="72151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